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D7FB-EF8D-9042-B9E4-46190E69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246F9-2073-C245-B5B2-65DA3290A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804D-FE83-8249-9722-6A473FC4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CC2D-C3A0-6248-B7AC-BCA0431A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AD12-5C1A-B84C-B3BB-C1C882F4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699A-7DCA-0148-8FD8-36DC6F15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D2969-8F9F-2741-97E9-08FEADD56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0B917-9EC8-9E41-A09D-4CB17983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2F62-62AF-FC49-949F-1ED281A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353-BAA3-174D-91AD-09B7C92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4880F-BF71-C548-9D05-CF22530DB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C20B3-6808-B748-A001-61AB8530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7992-A1F5-D942-9BF3-305EDA2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4505-BD34-254B-8DC9-CB5AD8F4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99D7-6282-2E42-BA33-D2671E4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054D-65E0-F442-85FD-E6C78468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CEB7-4AD5-9746-88C0-8E36EADC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8AF6-48FA-F24E-9864-8DF32DA4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0F57-E0E9-6645-BA6F-8FDE3F4D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C3841-E264-B446-8A80-C30D3710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0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7AAC-2E6B-AD4D-9115-FE90F2B4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ABE84-B70D-6340-BB97-CF865A25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639A6-8EC8-7D4B-A1F3-80442AA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7B20-D41F-D54A-A6C7-6CE538A3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A055-1326-CC48-AB1E-40569317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8344-3EFF-9344-A646-94B33AD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BB4E-09B1-7D44-B5E6-D549B5B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C2C7-15FA-3F48-99D8-5901C1463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D5A3-47C7-4741-9551-C704ACE7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F074A-A084-CC4D-A792-EC96B2A5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945FE-7334-F141-AEFE-EBA3091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5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80E-3866-1145-ACC8-FFF99CA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F48B2-2F98-A44E-8009-9B6BA9920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C832-5C88-0F48-ADD9-D112E560F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7FD4B-9AFE-7444-AD9F-AE439BD18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7AAE6-6874-9F4F-9A2C-352F08C5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7F600-E972-B14C-8492-A0E90CC0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A4C78-0C54-0B49-B623-599C3089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444BA-0F89-DF42-A1F3-030A4D80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1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AB55-D096-904A-8299-A9B6E2F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33D0C-B56F-E84F-BDFE-98272156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E5392-0AB6-B943-AEE8-0D9EB155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E7FAB-D2A1-FF41-B31B-B9F8F339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CCA64-9632-D544-9727-4AEF9C49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D30BC-C450-F542-8235-E4A7AE27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2483F-207B-4E4B-95F1-D42A6922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159F-208A-2B48-88DD-24FCB004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71DF-B55A-9E48-B2AD-A3F4AC3B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1C60-4356-A24B-93AA-9E69D2010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3584A-D414-C344-BD0C-580B1819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A420-15D0-5348-828B-A5F9475B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2040A-20F1-5740-B2EA-0F5DB299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890-C35C-9244-A868-B8CA8D93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39C58-5849-7B44-89B9-23C47033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6082-297F-4D44-9B1A-6BBDE9FB0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B64F2-C0F6-E24F-A6BD-500BF31D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0DC44-4D1E-8A47-8694-9C16D601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466C0-1659-0943-A99B-29B54E00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5F8FF-5720-A14C-B73D-FCAF7D4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AB95D-C5D4-4A43-A425-662753FB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7DA3-EA97-D041-8888-4CF62D145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9DE8E-1932-1944-A79A-119FAFEB70A4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B6F3B-56D9-2648-A182-1470AC2B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49CE-6FF4-794C-9AB9-1E651EB30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205059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0939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8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</a:t>
            </a:r>
            <a:r>
              <a:rPr lang="en-US" sz="4800"/>
              <a:t>to impact </a:t>
            </a:r>
            <a:r>
              <a:rPr lang="en-US" sz="4800" dirty="0"/>
              <a:t>the measured variables.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324857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16204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110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the measured variables.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10</cp:revision>
  <dcterms:created xsi:type="dcterms:W3CDTF">2019-02-26T14:39:11Z</dcterms:created>
  <dcterms:modified xsi:type="dcterms:W3CDTF">2019-03-04T23:18:35Z</dcterms:modified>
</cp:coreProperties>
</file>